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/>
      <p:regular r:id="rId12"/>
    </p:embeddedFont>
    <p:embeddedFont>
      <p:font typeface="Instrument Sans Semi Bold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28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B6B7-62C1-B9B5-7189-9AB6A250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04ADF-C3B0-EC34-5E45-1F81F7056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86EC-D503-E12D-FDCE-73F64024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2585A-758F-B511-E20D-EA53F349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EDA3-5977-04D6-644A-4FEE15E7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6726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625B-32ED-0D27-CC9F-8A7FB6D2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56E8F-2124-C8C9-8BAD-00CBA0A74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BCBA1-6721-CFBB-F3AC-488807EE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2C624-63B6-9907-07B8-CB2A4C93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0B642-6A3A-D90A-F1B8-4260C0DF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8462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D8299C-7BEF-9F13-7E6E-438C6A990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B34E8-6984-3E7F-FAB4-4BCD89A4A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6C61F-57A1-FE7C-FC91-7B54758C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F6299-9107-30B9-40D2-24943DB0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4FB74-5637-51D9-1047-21FBC02A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549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194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602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99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398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02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923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87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72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734-0604-DAD7-8BC3-E0951BAE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D4E58-8843-EA3E-E39A-4BF63657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EB8F6-4576-CBCF-E925-54A2C789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F5BE3-0AFA-4DAC-80B9-4E7B45E5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44FE4-6578-97AD-C750-F043C5D1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8109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0FD6-A3ED-EA0A-E205-0A5DB6A1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94760-64B7-1712-77CB-3E4E6A4C0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7870C-D149-3B70-1057-4C7E2C65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F0CEC-BE54-B57D-0D2E-47706A48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76FB-2391-3FB8-72D7-6D88D27D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3786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ED5E-8228-C9D0-2998-CC130377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F20C-C15B-DFA7-1A8C-0B5C1A03F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51304-F100-7914-0AA0-3BB5468EB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D7EF1-7869-946B-5043-C305ED1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C0F04-0F59-5937-9F32-1ABB76A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E95AF-0EE1-DF46-961B-F396FBB7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5039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A438-E8A2-6EF2-D01F-4FC3ACD3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DCB2F-936A-DFD6-BC38-042F18633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1A203-F34A-2FBF-A5FD-B2511B681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761BC-E124-D153-A10B-687F946D7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1B227-8AA6-127A-0A2A-ECCFD88E9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DE4F4-785F-A5E8-6E95-E3726933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011BD-6B00-A4F8-606E-D2D5FFAD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58B19-38E6-6AC5-F46E-2F2BA3B5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0097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A9D9-9381-01FB-4484-F4155A45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1898F-4149-FB77-8AC8-04E38407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344B2-AA98-FD29-510E-C6F09B87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69259-AD1E-A70A-493E-A9A039A0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174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E1072-1D17-56BC-1976-B95DE3A2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A1319-4A5F-8EA4-BC98-FF15601D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A535E-E957-DAB4-A35E-9895E44E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5261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61AB-59A9-C93B-2000-416EB554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B01C-0862-8EF7-8754-D3A24439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D2E2F-5EE7-3913-82F1-87BA126EB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569D0-7A9F-3A26-AD6D-45E943D2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BA13A-A1FA-C870-B116-2A58AC6F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6620C-490B-5483-FA9D-940599D2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0416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8E5A-C6FA-CAEC-FEF3-FEC465BD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27A31-305D-C54B-8578-F62FAF949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7C244-17C6-1E59-6B51-AC87A372C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DA5D2-2458-8BE3-1A3C-D4364A7A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082FA-0266-36C5-CC16-7620187B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9BA5B-6A41-964F-95E2-C236C51B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5134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1511A-A05F-89F1-4E8C-3BABDA2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7E03B-9766-FDD0-B473-793A70D34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404D9-7392-1700-5A62-2B16A3B5D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8FCE-75F4-4474-9430-66B4A4831CAA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FA6BF-6338-05BA-250F-1762F8ECC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7D79C-7D58-45A3-32C5-0CEC6ECA6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076B9-4D09-48C1-85E8-01B74F23C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51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8586" y="1523643"/>
            <a:ext cx="8557846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Tanishq: A Journey from Humble Beginnings </a:t>
            </a:r>
            <a:r>
              <a:rPr lang="en-US" sz="4000" b="1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to jewellery</a:t>
            </a:r>
            <a:r>
              <a:rPr lang="en-US" sz="40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 Powerhouse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32434" y="3714008"/>
            <a:ext cx="852399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Tanishq, a beloved Indian jewelry brand, embarked on its journey in 1994 . Initially, the company faced significant challenges but overcame them through strategic innovation and a customer-centric approach.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003012"/>
            <a:ext cx="29406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Pandurang Rayfalwar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7390" y="942645"/>
            <a:ext cx="786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Overcoming Early Challenges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55056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40813" y="2051538"/>
            <a:ext cx="12376602" cy="468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5B5F71"/>
              </a:solidFill>
              <a:ea typeface="Instrument Sans Medium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Tanishq faced significant cumulative losses exceeding 150 crores during its initial years.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The company's focus on quality and customer trust was essential in overcoming early challenges.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To build trust with customers, Tanishq implemented several initiatives: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              A. Free gold purity checks to ensure transparency.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              B. Use of advanced gold carat checking machines for quality assurance.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3343B"/>
                </a:solidFill>
                <a:effectLst/>
              </a:rPr>
              <a:t>These efforts laid a strong foundation for the company's future growth.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132"/>
            <a:ext cx="7846118" cy="1149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a Strong Retail Presence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288000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880003"/>
            <a:ext cx="3027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Franchising Expansion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903839" y="3370421"/>
            <a:ext cx="304121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expand its reach, Tanishq implemented a franchising model. This allowed them to rapidly establish a network of retail outlets across India, bringing their exquisite jewelry closer to customers.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288000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880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Flagship Stores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795516" y="3370421"/>
            <a:ext cx="3448022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Tanishq established impressive flagship stores in Chennai and Mumbai. The Chennai store spanned an expansive 20,000 sq. ft., while the Andheri, Mumbai store boasted a larger 25,000 sq. ft. space, showcasing their commitment to upscale retail experiences.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048"/>
            <a:ext cx="107482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Catering to Diverse Customer Segments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793790" y="4669988"/>
            <a:ext cx="6408063" cy="2773799"/>
          </a:xfrm>
          <a:prstGeom prst="roundRect">
            <a:avLst>
              <a:gd name="adj" fmla="val 343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MIA &amp; ZOYA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394841"/>
            <a:ext cx="59391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Tanishq launched brands like MIA and ZOYA, specifically designed for working-class women. These brands offered contemporary styles and affordable luxury, catering to the evolving needs of modern women.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428667" y="4669988"/>
            <a:ext cx="6408063" cy="2773799"/>
          </a:xfrm>
          <a:prstGeom prst="roundRect">
            <a:avLst>
              <a:gd name="adj" fmla="val 343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904423"/>
            <a:ext cx="4187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RIVAAH: Celebrating Weddings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3101" y="5394841"/>
            <a:ext cx="59391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Recognizing the significance of weddings in Indian culture, Tanishq introduced RIVAAH. This brand offers a curated collection of wedding jewelry that aligns with the diverse cultural traditions of brides across India, ensuring a beautiful and meaningful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0715"/>
            <a:ext cx="7881287" cy="118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A Legacy of Growth &amp; Innovation</a:t>
            </a:r>
            <a:endParaRPr lang="en-US" sz="44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12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Retail Presence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6280190" y="4002643"/>
            <a:ext cx="3731318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Today, Tanishq has a strong presence across India, with over 403 showrooms in 241 cities. The company boasts an impressive retail space exceeding 20 lakh sq. ft., demonstrating its commitment to providing a wide range of options and excellent customer service.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71843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512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KARIGAR Parks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10228421" y="4002643"/>
            <a:ext cx="4050287" cy="3101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To enhance productivity, Tanishq established KARIGAR parks. These state-of-the-art facilities bring all machinery and resources together, allowing workers to work comfortably and efficiently. This has significantly boosted production capacity.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65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Transformative Impact on Productivity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83761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550%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69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Production Capacity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93790" y="4359831"/>
            <a:ext cx="36080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Tanishq's KARIGAR parks have resulted in a remarkable 550% increase in production capacity. This demonstrates the power of optimizing the manufacturing process and investing in skilled labor.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742021" y="283761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4kg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869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Worker Productivity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4742021" y="4359831"/>
            <a:ext cx="360818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Previously, each worker could only finish 750gms of gold per day. However, with the improved facilities and streamlined workflow, worker productivity has increased to 4kg per day, reflecting a significant improvement.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658"/>
            <a:ext cx="10662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The Tangible Benefits of KARIGAR Parks</a:t>
            </a:r>
            <a:endParaRPr lang="en-US" sz="400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425065"/>
            <a:ext cx="3260646" cy="2032754"/>
          </a:xfrm>
          <a:prstGeom prst="roundRect">
            <a:avLst>
              <a:gd name="adj" fmla="val 468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14688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Reduced Wastage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4281249" y="3142298"/>
            <a:ext cx="93285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By consolidating resources and streamlining the process, Tanishq achieved a remarkable reduction in gold wastage, dropping from 5% to a mere 0.15%. This demonstrates the company's commitment to sustainability and efficient resource management.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2395657"/>
          </a:xfrm>
          <a:prstGeom prst="roundRect">
            <a:avLst>
              <a:gd name="adj" fmla="val 397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542240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Optimization</a:t>
            </a:r>
            <a:endParaRPr lang="en-US" sz="2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521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KARIGAR parks also significantly reduced time consumption in the production process. This allows Tanishq to meet growing demands more effectively and ensure timely delivery to customers.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A Legacy of Success and Innovation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7406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Tanishq's story is an inspiring testament to the power of innovation, customer focus, and strategic planning. From humble beginnings to becoming a leading player in the Indian jewelry market, Tanishq's journey is a blueprint for aspiring entrepreneurs and a source of pride for the Indian business landscape.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4502C7-F624-4A5E-EEA3-038974035226}"/>
              </a:ext>
            </a:extLst>
          </p:cNvPr>
          <p:cNvSpPr txBox="1"/>
          <p:nvPr/>
        </p:nvSpPr>
        <p:spPr>
          <a:xfrm>
            <a:off x="3552092" y="3141785"/>
            <a:ext cx="7526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You…</a:t>
            </a:r>
            <a:endParaRPr lang="en-IN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A0ABF-83DC-F3EF-647A-445039047B22}"/>
              </a:ext>
            </a:extLst>
          </p:cNvPr>
          <p:cNvSpPr txBox="1"/>
          <p:nvPr/>
        </p:nvSpPr>
        <p:spPr>
          <a:xfrm>
            <a:off x="5029200" y="5521570"/>
            <a:ext cx="414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Pandurang Rayfalwar</a:t>
            </a:r>
          </a:p>
          <a:p>
            <a:r>
              <a:rPr lang="en-US" sz="2000" dirty="0"/>
              <a:t>pandurangrayfalwar@gmail.com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373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621</Words>
  <Application>Microsoft Office PowerPoint</Application>
  <PresentationFormat>Custom</PresentationFormat>
  <Paragraphs>53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Arial</vt:lpstr>
      <vt:lpstr>Instrument Sans Semi Bold</vt:lpstr>
      <vt:lpstr>Wingdings</vt:lpstr>
      <vt:lpstr>Instrument Sans Medium</vt:lpstr>
      <vt:lpstr>Instrument Sans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Pandurang Rayfalwar</cp:lastModifiedBy>
  <cp:revision>3</cp:revision>
  <dcterms:created xsi:type="dcterms:W3CDTF">2024-11-16T12:25:34Z</dcterms:created>
  <dcterms:modified xsi:type="dcterms:W3CDTF">2024-11-16T15:35:58Z</dcterms:modified>
</cp:coreProperties>
</file>